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drone" userId="S::pcedrone@wtps.org::0ed67c4a-e3d0-42d5-885c-44f449e1639c" providerId="AD" clId="Web-{FAA7EA15-130F-1958-7355-B3A0A37496FA}"/>
    <pc:docChg chg="modSld">
      <pc:chgData name="Patricia Cedrone" userId="S::pcedrone@wtps.org::0ed67c4a-e3d0-42d5-885c-44f449e1639c" providerId="AD" clId="Web-{FAA7EA15-130F-1958-7355-B3A0A37496FA}" dt="2018-09-10T19:59:26.620" v="2"/>
      <pc:docMkLst>
        <pc:docMk/>
      </pc:docMkLst>
      <pc:sldChg chg="addAnim delAnim modAnim">
        <pc:chgData name="Patricia Cedrone" userId="S::pcedrone@wtps.org::0ed67c4a-e3d0-42d5-885c-44f449e1639c" providerId="AD" clId="Web-{FAA7EA15-130F-1958-7355-B3A0A37496FA}" dt="2018-09-10T19:59:26.620" v="2"/>
        <pc:sldMkLst>
          <pc:docMk/>
          <pc:sldMk cId="141876603" sldId="259"/>
        </pc:sldMkLst>
      </pc:sldChg>
    </pc:docChg>
  </pc:docChgLst>
  <pc:docChgLst>
    <pc:chgData name="Patricia Cedrone" userId="0ed67c4a-e3d0-42d5-885c-44f449e1639c" providerId="ADAL" clId="{CC9C76A2-1BE3-4C89-AAB2-B061B355912C}"/>
    <pc:docChg chg="modSld">
      <pc:chgData name="Patricia Cedrone" userId="0ed67c4a-e3d0-42d5-885c-44f449e1639c" providerId="ADAL" clId="{CC9C76A2-1BE3-4C89-AAB2-B061B355912C}" dt="2018-09-10T20:01:38.057" v="6"/>
      <pc:docMkLst>
        <pc:docMk/>
      </pc:docMkLst>
      <pc:sldChg chg="modAnim">
        <pc:chgData name="Patricia Cedrone" userId="0ed67c4a-e3d0-42d5-885c-44f449e1639c" providerId="ADAL" clId="{CC9C76A2-1BE3-4C89-AAB2-B061B355912C}" dt="2018-09-10T20:01:38.057" v="6"/>
        <pc:sldMkLst>
          <pc:docMk/>
          <pc:sldMk cId="14187660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B2587-585F-4C03-919C-57539E6A1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322EE-33FB-41EE-8622-2296B338B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B50C4-8CD4-4529-A8C7-2B623D2BB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407A5-DC4F-4D74-B226-3A2367A8E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B5FFF-33FE-4A1D-9DBB-C32079D8E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3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E0C0-8B9C-4A07-B5C2-8624FBFD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6C63E7-A4E3-4C74-9001-868BC2B79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C05A1-2EB1-475C-B2C9-5E76FE8A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6AA5C-01C8-424D-89D8-82440718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E0053-9DEE-4954-B797-3CF37F64D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1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863B38-CBF8-4976-9ED3-F708243C6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06114-F004-498F-9041-BCF4FBC3F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B6E53-8D75-4819-A88A-1759058EE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979C1-0C5A-46E1-A7E2-E720C8EE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9D114-560E-4F26-A143-B19C9C97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6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26C28-E829-46CA-BF94-F6FB9405C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823E6-86E1-47CD-9900-F247FCF51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A433F-BB7F-4DD8-B0DB-B77481CA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0F2F-9F28-48AE-83FE-A0A64F9DF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604BB-5EFE-4112-B351-B2160347E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5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CEF0F-5EAE-4E30-A60E-C25CA22A7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47672-FEC1-4919-874A-820E6FA35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B03C6-554B-4687-8C9C-36F577652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E5453-7469-48E3-ADE0-A9486862B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F8533-8B17-4EF7-89E9-F0020147F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5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F6B1D-60F4-4BED-9AD8-CB6CCD3EC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CD47-A071-478D-87A2-06ADE3CFD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750BA-DD1D-4A47-80E6-EFD4B8D77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3E954-D1EA-4154-A0E3-3C26D7869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C50F7-11E6-4B1C-AFB7-7BBBD6ED5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FD47F-F573-43F2-839E-AA1BAFAE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3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48510-A4C3-4A1E-BB9B-800A3FB7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A114D-4D29-491B-963B-5DDB04F43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3F359F-CF26-43DF-873C-763FE2430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A4965-6506-4C19-89FE-7377148DBB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423C57-AA11-4BE3-B16A-BE25F271BA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E12AF2-8219-4704-9C1F-491B9D003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04385-5CED-4900-B3E1-074BA0483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688996-61F1-4DEC-B564-EF8D2DB0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4A1C-3067-4C43-9793-788159785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AA03A8-E2DF-4DF2-B024-AAD421229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7EC526-96EB-4EA3-A6D3-C005613F9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8C65E-4BF2-46AF-8F50-4BC26F3D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8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333178-871E-4A68-8B26-8F077451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949C3-3C0C-4F00-90B8-DBC20203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D85ED-0703-4F45-92A7-3DAC90A5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5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F3002-5B1B-45DA-9BF0-2C5548171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27CB6-F6D5-4F31-ACFD-1C77FED54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B29DEB-6CA2-45DA-B4D0-39B623666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68CC5-5132-4707-83DA-DA3F42B1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6D967-4423-4EF0-8EB0-F79D59E8A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54FCE-615B-41B8-9EAF-2A619BBAA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2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48AE2-0A16-4BEF-A04B-1FD5D3DE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B861E-8FC9-41A2-8B2E-D13C7DC211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7F271-B372-466D-A3D8-0016B8016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D4AFE-C41E-4336-831F-0C8E17D14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572F8-F6DD-47AE-BA1F-69C9DDE4F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D20C6-3937-49D7-80EC-D6EE30632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8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A1BA18-0D5E-41C1-B814-53C145E21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BC8D6-D32D-40B8-925E-13506249E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B84F2-6F73-432D-B13E-A3DB13CEF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B18D4-1BD8-415A-A3C8-305CACD826B7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A18A1-DBA9-43C2-A7A8-BF75719E1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FF884-DA29-4CE3-A8A0-B603D253E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C454-0AA7-48A3-B221-FA20C3FA3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6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143D68-6A41-4635-9817-398775BEB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2.1 Useful nouns and verbs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F3FA95-5B3A-48E1-AE51-04CC5FC91A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le crayon de couleur</a:t>
            </a:r>
          </a:p>
          <a:p>
            <a:r>
              <a:rPr lang="en-US" dirty="0">
                <a:latin typeface="Comic Sans MS" panose="030F0702030302020204" pitchFamily="66" charset="0"/>
              </a:rPr>
              <a:t>les frites</a:t>
            </a:r>
          </a:p>
          <a:p>
            <a:r>
              <a:rPr lang="en-US" dirty="0">
                <a:latin typeface="Comic Sans MS" panose="030F0702030302020204" pitchFamily="66" charset="0"/>
              </a:rPr>
              <a:t>le </a:t>
            </a:r>
            <a:r>
              <a:rPr lang="en-US" dirty="0" err="1">
                <a:latin typeface="Comic Sans MS" panose="030F0702030302020204" pitchFamily="66" charset="0"/>
              </a:rPr>
              <a:t>chocolat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l’école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la glace</a:t>
            </a:r>
          </a:p>
          <a:p>
            <a:r>
              <a:rPr lang="en-US" dirty="0">
                <a:latin typeface="Comic Sans MS" panose="030F0702030302020204" pitchFamily="66" charset="0"/>
              </a:rPr>
              <a:t>le dessin</a:t>
            </a:r>
          </a:p>
          <a:p>
            <a:r>
              <a:rPr lang="en-US" dirty="0">
                <a:latin typeface="Comic Sans MS" panose="030F0702030302020204" pitchFamily="66" charset="0"/>
              </a:rPr>
              <a:t>le roman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C2033E-7273-4ADE-BB15-0D8C5AA514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colored pencil</a:t>
            </a:r>
          </a:p>
          <a:p>
            <a:r>
              <a:rPr lang="en-US" dirty="0">
                <a:latin typeface="Comic Sans MS" panose="030F0702030302020204" pitchFamily="66" charset="0"/>
              </a:rPr>
              <a:t>fries</a:t>
            </a:r>
          </a:p>
          <a:p>
            <a:r>
              <a:rPr lang="en-US" dirty="0">
                <a:latin typeface="Comic Sans MS" panose="030F0702030302020204" pitchFamily="66" charset="0"/>
              </a:rPr>
              <a:t>chocolate</a:t>
            </a:r>
          </a:p>
          <a:p>
            <a:r>
              <a:rPr lang="en-US" dirty="0">
                <a:latin typeface="Comic Sans MS" panose="030F0702030302020204" pitchFamily="66" charset="0"/>
              </a:rPr>
              <a:t>school</a:t>
            </a:r>
          </a:p>
          <a:p>
            <a:r>
              <a:rPr lang="en-US" dirty="0">
                <a:latin typeface="Comic Sans MS" panose="030F0702030302020204" pitchFamily="66" charset="0"/>
              </a:rPr>
              <a:t>ice cream</a:t>
            </a:r>
          </a:p>
          <a:p>
            <a:r>
              <a:rPr lang="en-US" dirty="0">
                <a:latin typeface="Comic Sans MS" panose="030F0702030302020204" pitchFamily="66" charset="0"/>
              </a:rPr>
              <a:t>a drawing</a:t>
            </a:r>
          </a:p>
          <a:p>
            <a:r>
              <a:rPr lang="en-US" dirty="0">
                <a:latin typeface="Comic Sans MS" panose="030F0702030302020204" pitchFamily="66" charset="0"/>
              </a:rPr>
              <a:t>novel</a:t>
            </a:r>
          </a:p>
        </p:txBody>
      </p:sp>
    </p:spTree>
    <p:extLst>
      <p:ext uri="{BB962C8B-B14F-4D97-AF65-F5344CB8AC3E}">
        <p14:creationId xmlns:p14="http://schemas.microsoft.com/office/powerpoint/2010/main" val="229527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4492E-0D49-4504-BD3F-B4736024F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5D421-0507-4195-8974-2882FCB7D2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le magazine</a:t>
            </a:r>
          </a:p>
          <a:p>
            <a:r>
              <a:rPr lang="en-US" dirty="0">
                <a:latin typeface="Comic Sans MS" panose="030F0702030302020204" pitchFamily="66" charset="0"/>
              </a:rPr>
              <a:t>le </a:t>
            </a:r>
            <a:r>
              <a:rPr lang="en-US" dirty="0" err="1">
                <a:latin typeface="Comic Sans MS" panose="030F0702030302020204" pitchFamily="66" charset="0"/>
              </a:rPr>
              <a:t>français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l’anglais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le journal</a:t>
            </a:r>
          </a:p>
          <a:p>
            <a:r>
              <a:rPr lang="en-US" dirty="0">
                <a:latin typeface="Comic Sans MS" panose="030F0702030302020204" pitchFamily="66" charset="0"/>
              </a:rPr>
              <a:t>la </a:t>
            </a:r>
            <a:r>
              <a:rPr lang="en-US" dirty="0" err="1">
                <a:latin typeface="Comic Sans MS" panose="030F0702030302020204" pitchFamily="66" charset="0"/>
              </a:rPr>
              <a:t>voiture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la </a:t>
            </a:r>
            <a:r>
              <a:rPr lang="en-US" dirty="0" err="1">
                <a:latin typeface="Comic Sans MS" panose="030F0702030302020204" pitchFamily="66" charset="0"/>
              </a:rPr>
              <a:t>bande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dessiner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le </a:t>
            </a:r>
            <a:r>
              <a:rPr lang="en-US" dirty="0" err="1">
                <a:latin typeface="Comic Sans MS" panose="030F0702030302020204" pitchFamily="66" charset="0"/>
              </a:rPr>
              <a:t>texto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02C254-82E8-4BB6-A19D-48DBA353D5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magazine</a:t>
            </a:r>
          </a:p>
          <a:p>
            <a:r>
              <a:rPr lang="en-US" dirty="0">
                <a:latin typeface="Comic Sans MS" panose="030F0702030302020204" pitchFamily="66" charset="0"/>
              </a:rPr>
              <a:t>French</a:t>
            </a:r>
          </a:p>
          <a:p>
            <a:r>
              <a:rPr lang="en-US" dirty="0">
                <a:latin typeface="Comic Sans MS" panose="030F0702030302020204" pitchFamily="66" charset="0"/>
              </a:rPr>
              <a:t>English</a:t>
            </a:r>
          </a:p>
          <a:p>
            <a:r>
              <a:rPr lang="en-US" dirty="0">
                <a:latin typeface="Comic Sans MS" panose="030F0702030302020204" pitchFamily="66" charset="0"/>
              </a:rPr>
              <a:t>newspaper</a:t>
            </a:r>
          </a:p>
          <a:p>
            <a:r>
              <a:rPr lang="en-US" dirty="0">
                <a:latin typeface="Comic Sans MS" panose="030F0702030302020204" pitchFamily="66" charset="0"/>
              </a:rPr>
              <a:t>car</a:t>
            </a:r>
          </a:p>
          <a:p>
            <a:r>
              <a:rPr lang="en-US" dirty="0">
                <a:latin typeface="Comic Sans MS" panose="030F0702030302020204" pitchFamily="66" charset="0"/>
              </a:rPr>
              <a:t>comic strip</a:t>
            </a:r>
          </a:p>
          <a:p>
            <a:r>
              <a:rPr lang="en-US" dirty="0">
                <a:latin typeface="Comic Sans MS" panose="030F0702030302020204" pitchFamily="66" charset="0"/>
              </a:rPr>
              <a:t>text message</a:t>
            </a:r>
          </a:p>
        </p:txBody>
      </p:sp>
    </p:spTree>
    <p:extLst>
      <p:ext uri="{BB962C8B-B14F-4D97-AF65-F5344CB8AC3E}">
        <p14:creationId xmlns:p14="http://schemas.microsoft.com/office/powerpoint/2010/main" val="79224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BED9C-A1E6-4BB5-9149-138F5E6A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39FB3-8D94-4371-894E-4E6199F4AA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manger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dessiner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aimer</a:t>
            </a:r>
          </a:p>
          <a:p>
            <a:r>
              <a:rPr lang="en-US" dirty="0">
                <a:latin typeface="Comic Sans MS" panose="030F0702030302020204" pitchFamily="66" charset="0"/>
              </a:rPr>
              <a:t>adorer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écouter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chanter</a:t>
            </a:r>
          </a:p>
          <a:p>
            <a:r>
              <a:rPr lang="en-US" dirty="0">
                <a:latin typeface="Comic Sans MS" panose="030F0702030302020204" pitchFamily="66" charset="0"/>
              </a:rPr>
              <a:t>surfer sur Internet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32506-59E3-4453-848A-645678779F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to eat</a:t>
            </a:r>
          </a:p>
          <a:p>
            <a:r>
              <a:rPr lang="en-US" dirty="0">
                <a:latin typeface="Comic Sans MS" panose="030F0702030302020204" pitchFamily="66" charset="0"/>
              </a:rPr>
              <a:t>to draw</a:t>
            </a:r>
          </a:p>
          <a:p>
            <a:r>
              <a:rPr lang="en-US" dirty="0">
                <a:latin typeface="Comic Sans MS" panose="030F0702030302020204" pitchFamily="66" charset="0"/>
              </a:rPr>
              <a:t>to like</a:t>
            </a:r>
          </a:p>
          <a:p>
            <a:r>
              <a:rPr lang="en-US" dirty="0">
                <a:latin typeface="Comic Sans MS" panose="030F0702030302020204" pitchFamily="66" charset="0"/>
              </a:rPr>
              <a:t>to love</a:t>
            </a:r>
          </a:p>
          <a:p>
            <a:r>
              <a:rPr lang="en-US" dirty="0">
                <a:latin typeface="Comic Sans MS" panose="030F0702030302020204" pitchFamily="66" charset="0"/>
              </a:rPr>
              <a:t>to listen (to)</a:t>
            </a:r>
          </a:p>
          <a:p>
            <a:r>
              <a:rPr lang="en-US" dirty="0">
                <a:latin typeface="Comic Sans MS" panose="030F0702030302020204" pitchFamily="66" charset="0"/>
              </a:rPr>
              <a:t>to sing</a:t>
            </a:r>
          </a:p>
          <a:p>
            <a:r>
              <a:rPr lang="en-US" dirty="0">
                <a:latin typeface="Comic Sans MS" panose="030F0702030302020204" pitchFamily="66" charset="0"/>
              </a:rPr>
              <a:t>to surf the Internet</a:t>
            </a:r>
          </a:p>
        </p:txBody>
      </p:sp>
    </p:spTree>
    <p:extLst>
      <p:ext uri="{BB962C8B-B14F-4D97-AF65-F5344CB8AC3E}">
        <p14:creationId xmlns:p14="http://schemas.microsoft.com/office/powerpoint/2010/main" val="14187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CCE7-7234-49D8-9DEF-B329EBBB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9F74C-A94F-4A98-A873-0C0D201983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téléphoner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détester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envoyer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étudier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travailler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parler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regarder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i="1" dirty="0" err="1">
                <a:latin typeface="Comic Sans MS" panose="030F0702030302020204" pitchFamily="66" charset="0"/>
              </a:rPr>
              <a:t>dormir</a:t>
            </a:r>
            <a:endParaRPr lang="en-US" i="1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EFE32-3597-4400-8F2F-B8843F748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to make a phone call</a:t>
            </a:r>
          </a:p>
          <a:p>
            <a:r>
              <a:rPr lang="en-US" dirty="0">
                <a:latin typeface="Comic Sans MS" panose="030F0702030302020204" pitchFamily="66" charset="0"/>
              </a:rPr>
              <a:t>to hate</a:t>
            </a:r>
          </a:p>
          <a:p>
            <a:r>
              <a:rPr lang="en-US" dirty="0">
                <a:latin typeface="Comic Sans MS" panose="030F0702030302020204" pitchFamily="66" charset="0"/>
              </a:rPr>
              <a:t>to send</a:t>
            </a:r>
          </a:p>
          <a:p>
            <a:r>
              <a:rPr lang="en-US" dirty="0">
                <a:latin typeface="Comic Sans MS" panose="030F0702030302020204" pitchFamily="66" charset="0"/>
              </a:rPr>
              <a:t>to study</a:t>
            </a:r>
          </a:p>
          <a:p>
            <a:r>
              <a:rPr lang="en-US" dirty="0">
                <a:latin typeface="Comic Sans MS" panose="030F0702030302020204" pitchFamily="66" charset="0"/>
              </a:rPr>
              <a:t>to work</a:t>
            </a:r>
          </a:p>
          <a:p>
            <a:r>
              <a:rPr lang="en-US" dirty="0">
                <a:latin typeface="Comic Sans MS" panose="030F0702030302020204" pitchFamily="66" charset="0"/>
              </a:rPr>
              <a:t>to speak</a:t>
            </a:r>
          </a:p>
          <a:p>
            <a:r>
              <a:rPr lang="en-US" dirty="0">
                <a:latin typeface="Comic Sans MS" panose="030F0702030302020204" pitchFamily="66" charset="0"/>
              </a:rPr>
              <a:t>to watch or to look at</a:t>
            </a:r>
          </a:p>
          <a:p>
            <a:r>
              <a:rPr lang="en-US" i="1" dirty="0">
                <a:latin typeface="Comic Sans MS" panose="030F0702030302020204" pitchFamily="66" charset="0"/>
              </a:rPr>
              <a:t>to sleep</a:t>
            </a:r>
          </a:p>
        </p:txBody>
      </p:sp>
    </p:spTree>
    <p:extLst>
      <p:ext uri="{BB962C8B-B14F-4D97-AF65-F5344CB8AC3E}">
        <p14:creationId xmlns:p14="http://schemas.microsoft.com/office/powerpoint/2010/main" val="91293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63596-A728-444A-85CC-99DDAEA47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EBC22-5AD5-41DA-9898-D7CF0D6DEC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C49D0-4F45-4425-A01F-3AF5987C6B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52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112</Words>
  <Application>Microsoft Office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2.1 Useful nouns and verbs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Useful nouns and verbs</dc:title>
  <dc:creator>Patricia Cedrone</dc:creator>
  <cp:lastModifiedBy>Patricia Cedrone</cp:lastModifiedBy>
  <cp:revision>4</cp:revision>
  <dcterms:created xsi:type="dcterms:W3CDTF">2018-09-10T19:41:42Z</dcterms:created>
  <dcterms:modified xsi:type="dcterms:W3CDTF">2018-09-10T20:01:43Z</dcterms:modified>
</cp:coreProperties>
</file>